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80" r:id="rId5"/>
    <p:sldId id="286" r:id="rId6"/>
    <p:sldId id="282" r:id="rId7"/>
    <p:sldId id="287" r:id="rId8"/>
    <p:sldId id="281" r:id="rId9"/>
    <p:sldId id="284" r:id="rId10"/>
    <p:sldId id="283" r:id="rId11"/>
    <p:sldId id="288" r:id="rId12"/>
    <p:sldId id="289" r:id="rId13"/>
    <p:sldId id="290" r:id="rId14"/>
    <p:sldId id="285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9552" y="980176"/>
            <a:ext cx="7992568" cy="1512720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732" y="2746392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05" y="153027"/>
            <a:ext cx="908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Министерство образования и молодежной политики Ставропольского края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Ставропольская краевая общественная детская организация «Союз детей Ставрополья»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3528392" cy="33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47667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указывай в открытых источниках полные ФИО, точный домашний адрес, свой телефон или телефоны родителей, возраст, электронную почту. Старайся не выставлять свои фотографии или фотографии своей семьи не проверив настройки приватности.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 – всё, что попало в интернет, там и остаётся!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Интернет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96749" y="1916832"/>
            <a:ext cx="4578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6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3056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отвечайте на оскорбления и провокации! Лучше всего – расскажите взрослым о происходящем.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056A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Правила</a:t>
              </a:r>
              <a:r>
                <a:rPr kumimoji="0" lang="ru-RU" sz="2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7544" y="1628800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6A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Остерегаться мошенников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Вирусы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6A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публиковать личную информацию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реагировать на оскорбления в сети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6A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Обращаться за помощью к взрослым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3056A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9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9552" y="980176"/>
            <a:ext cx="7992568" cy="1512720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732" y="2746392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05" y="153027"/>
            <a:ext cx="908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Министерство образования и молодежной политики Ставропольского края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Ставропольская краевая общественная детская организация «Союз детей Ставрополья»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173182" y="911090"/>
              <a:ext cx="1708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9258" y="1423779"/>
            <a:ext cx="793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Интерне́т</a:t>
            </a:r>
            <a:r>
              <a:rPr lang="ru-RU" sz="2800" b="1" i="1" dirty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(англ. </a:t>
            </a:r>
            <a:r>
              <a:rPr lang="ru-RU" sz="2800" b="1" i="1" dirty="0" err="1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sz="2800" b="1" i="1" dirty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) — всемирная система объединённых компьютерных сетей для хранения и передачи информации.</a:t>
            </a: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86306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5535" y="1916831"/>
            <a:ext cx="8064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56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помощью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3056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интернета ты можешь выучить любой иностранный язык, научиться играть на гитаре или, например, вышивать или программировать.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3056A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585277"/>
            <a:ext cx="1994949" cy="19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188466"/>
            <a:ext cx="5844572" cy="36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v. 2.01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514" y="105273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может познакомить тебя с огромной коллекцией произведений искусства. Ты можешь даже погулять онлайн по самым знаменитым музеям мира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842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322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Жукова Екатерина Викторовна</cp:lastModifiedBy>
  <cp:revision>88</cp:revision>
  <dcterms:created xsi:type="dcterms:W3CDTF">2015-07-23T14:23:39Z</dcterms:created>
  <dcterms:modified xsi:type="dcterms:W3CDTF">2017-02-27T06:30:03Z</dcterms:modified>
</cp:coreProperties>
</file>